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341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16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94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21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595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4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6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2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1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421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28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9020-050D-4634-9529-526810716BB2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9D4A-E58C-4C61-A88B-82553DF60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279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15E2A-7495-419A-A254-E46F39E14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História športu žien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578B2C-B22B-426A-B8CC-9A1F607C4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8647" y="6277510"/>
            <a:ext cx="3260332" cy="37757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Mgr. Barbora Mlyneková</a:t>
            </a:r>
          </a:p>
        </p:txBody>
      </p:sp>
    </p:spTree>
    <p:extLst>
      <p:ext uri="{BB962C8B-B14F-4D97-AF65-F5344CB8AC3E}">
        <p14:creationId xmlns:p14="http://schemas.microsoft.com/office/powerpoint/2010/main" val="331650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44FB3-EC7C-4963-BEDD-BDFB40B4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32C100-C68E-4335-8490-2C58B401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 dávno prestal byť šport výhradou mužov a dosť dávno prestal byť privilégiom bohatých žien. Dnes každé mladé dievča, zdravé a s chuťou do života športuje.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r"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Artur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Kraus, autor článku 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Slovenky a šport</a:t>
            </a:r>
          </a:p>
          <a:p>
            <a:pPr marL="0" indent="0" algn="r">
              <a:buNone/>
            </a:pP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in: Športový týždeň</a:t>
            </a:r>
            <a:r>
              <a:rPr lang="sk-SK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1936.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39483-D217-4195-874D-AAE7CF8E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D6132C-3E3E-46DA-B983-B41E3498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odvrávania poslúchať, otužovať sa a naučiť sa víťaziť.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ctr">
              <a:buNone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D2D70FF-33FA-42F7-AEFB-2CF01626E7BE}"/>
              </a:ext>
            </a:extLst>
          </p:cNvPr>
          <p:cNvSpPr txBox="1"/>
          <p:nvPr/>
        </p:nvSpPr>
        <p:spPr>
          <a:xfrm>
            <a:off x="8322069" y="4360890"/>
            <a:ext cx="331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Plutarchos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8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689F78A1-BCFC-42C5-95C3-A293BA658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35" y="643468"/>
            <a:ext cx="7119573" cy="5571066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649D607E-C182-456F-B562-8B9D4B8C615C}"/>
              </a:ext>
            </a:extLst>
          </p:cNvPr>
          <p:cNvSpPr txBox="1"/>
          <p:nvPr/>
        </p:nvSpPr>
        <p:spPr>
          <a:xfrm>
            <a:off x="453400" y="4006922"/>
            <a:ext cx="243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héraie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9C265FF-92C1-4A01-955E-200EDE8DA123}"/>
              </a:ext>
            </a:extLst>
          </p:cNvPr>
          <p:cNvSpPr txBox="1"/>
          <p:nvPr/>
        </p:nvSpPr>
        <p:spPr>
          <a:xfrm>
            <a:off x="9809734" y="6382378"/>
            <a:ext cx="243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mlady-vedec.eu</a:t>
            </a:r>
          </a:p>
        </p:txBody>
      </p:sp>
    </p:spTree>
    <p:extLst>
      <p:ext uri="{BB962C8B-B14F-4D97-AF65-F5344CB8AC3E}">
        <p14:creationId xmlns:p14="http://schemas.microsoft.com/office/powerpoint/2010/main" val="145125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4D7542-B197-4D1E-BDF1-9539C6C8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endParaRPr lang="sk-SK" sz="4000"/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9B621457-C43A-B575-2793-0890E8C86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nástenná mozaika v tradičných rímskych kúpeľoch</a:t>
            </a: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„dievčatá v bikinách“</a:t>
            </a: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Romana del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Casale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Sicília</a:t>
            </a: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objekt pre obsah 9" descr="Obrázok, na ktorom je text&#10;&#10;Automaticky generovaný popis">
            <a:extLst>
              <a:ext uri="{FF2B5EF4-FFF2-40B4-BE49-F238E27FC236}">
                <a16:creationId xmlns:a16="http://schemas.microsoft.com/office/drawing/2014/main" id="{6EA7F653-88C3-4C5A-AEFE-B24D6C02F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8" b="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FD8C9BC-EB61-4937-9230-DC1D5CA24F24}"/>
              </a:ext>
            </a:extLst>
          </p:cNvPr>
          <p:cNvSpPr txBox="1"/>
          <p:nvPr/>
        </p:nvSpPr>
        <p:spPr>
          <a:xfrm>
            <a:off x="7093282" y="6467089"/>
            <a:ext cx="3883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149275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27EF2B-4B4C-4F5E-B9DD-EF14C7C4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24" y="525195"/>
            <a:ext cx="4197632" cy="913187"/>
          </a:xfrm>
        </p:spPr>
        <p:txBody>
          <a:bodyPr anchor="b">
            <a:normAutofit/>
          </a:bodyPr>
          <a:lstStyle/>
          <a:p>
            <a:endParaRPr lang="sk-SK" sz="4000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981A1C49-CC94-30C6-4B21-A314DE4D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818526"/>
            <a:ext cx="4197632" cy="4296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roku 1885</a:t>
            </a: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viktoriánska žena hrá „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lawn-tennis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 descr="Obrázok, na ktorom je trávnik, vonkajšie&#10;&#10;Automaticky generovaný popis">
            <a:extLst>
              <a:ext uri="{FF2B5EF4-FFF2-40B4-BE49-F238E27FC236}">
                <a16:creationId xmlns:a16="http://schemas.microsoft.com/office/drawing/2014/main" id="{C680C417-6945-4837-BA96-13368556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 r="1" b="13303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0B5FEE2-F83C-410A-8CF7-C5C27236868D}"/>
              </a:ext>
            </a:extLst>
          </p:cNvPr>
          <p:cNvSpPr txBox="1"/>
          <p:nvPr/>
        </p:nvSpPr>
        <p:spPr>
          <a:xfrm>
            <a:off x="7520682" y="6171269"/>
            <a:ext cx="600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Maľba: A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Rally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Sir John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Lavery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gallerix.org</a:t>
            </a:r>
          </a:p>
        </p:txBody>
      </p:sp>
    </p:spTree>
    <p:extLst>
      <p:ext uri="{BB962C8B-B14F-4D97-AF65-F5344CB8AC3E}">
        <p14:creationId xmlns:p14="http://schemas.microsoft.com/office/powerpoint/2010/main" val="53475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rávnik, vonkajšie, obloha, pole&#10;&#10;Automaticky generovaný popis">
            <a:extLst>
              <a:ext uri="{FF2B5EF4-FFF2-40B4-BE49-F238E27FC236}">
                <a16:creationId xmlns:a16="http://schemas.microsoft.com/office/drawing/2014/main" id="{C5567C01-E06D-474E-9F4D-8166D7DDC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r="2" b="16857"/>
          <a:stretch/>
        </p:blipFill>
        <p:spPr>
          <a:xfrm>
            <a:off x="579264" y="365141"/>
            <a:ext cx="6288262" cy="3063875"/>
          </a:xfrm>
          <a:prstGeom prst="rect">
            <a:avLst/>
          </a:prstGeom>
        </p:spPr>
      </p:pic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5458ED-7415-42D3-BAB8-005911C7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111122" cy="2105025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prelom 19. a 20. storočia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ontent Placeholder 10">
            <a:extLst>
              <a:ext uri="{FF2B5EF4-FFF2-40B4-BE49-F238E27FC236}">
                <a16:creationId xmlns:a16="http://schemas.microsoft.com/office/drawing/2014/main" id="{2140A6C3-2F44-9471-5B4B-EF03EA5A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139" y="3849688"/>
            <a:ext cx="3667234" cy="2105025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golfistka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Margaret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Abbott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tenistka Charlotte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 descr="Obrázok, na ktorom je osoba, tenis, vonkajšie, raketa&#10;&#10;Automaticky generovaný popis">
            <a:extLst>
              <a:ext uri="{FF2B5EF4-FFF2-40B4-BE49-F238E27FC236}">
                <a16:creationId xmlns:a16="http://schemas.microsoft.com/office/drawing/2014/main" id="{772E4F1F-BBA7-4D8A-9BF2-993FADB16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072"/>
          <a:stretch/>
        </p:blipFill>
        <p:spPr>
          <a:xfrm>
            <a:off x="7048500" y="365109"/>
            <a:ext cx="4621006" cy="581183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BD8E0B7-27AA-4E0C-A442-B4863AE42472}"/>
              </a:ext>
            </a:extLst>
          </p:cNvPr>
          <p:cNvSpPr txBox="1"/>
          <p:nvPr/>
        </p:nvSpPr>
        <p:spPr>
          <a:xfrm>
            <a:off x="9233043" y="6176947"/>
            <a:ext cx="295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sportnews.snai.it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commons.wikimedia.org</a:t>
            </a:r>
          </a:p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503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, rám obrázka, galéria, miestnosť&#10;&#10;Automaticky generovaný popis">
            <a:extLst>
              <a:ext uri="{FF2B5EF4-FFF2-40B4-BE49-F238E27FC236}">
                <a16:creationId xmlns:a16="http://schemas.microsoft.com/office/drawing/2014/main" id="{4E30B8E2-0530-4646-9F4E-61AEEBB73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r="-2" b="20139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AEB3B5-1142-4C58-9C53-E0D8D2BD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005" y="4137061"/>
            <a:ext cx="5505814" cy="16904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konca 19. storočia po prvú polovicu 20. storočia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 descr="Obrázok, na ktorom je text, lyžovanie, vonkajšie, sneh&#10;&#10;Automaticky generovaný popis">
            <a:extLst>
              <a:ext uri="{FF2B5EF4-FFF2-40B4-BE49-F238E27FC236}">
                <a16:creationId xmlns:a16="http://schemas.microsoft.com/office/drawing/2014/main" id="{011BFDAC-B579-481F-B9B4-DFCDEEB3D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0B55CB28-6F3B-43D2-B926-04DB85D24163}"/>
              </a:ext>
            </a:extLst>
          </p:cNvPr>
          <p:cNvSpPr txBox="1"/>
          <p:nvPr/>
        </p:nvSpPr>
        <p:spPr>
          <a:xfrm>
            <a:off x="1140432" y="6273205"/>
            <a:ext cx="310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alamy.com </a:t>
            </a:r>
          </a:p>
          <a:p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vintag.es</a:t>
            </a:r>
          </a:p>
        </p:txBody>
      </p:sp>
    </p:spTree>
    <p:extLst>
      <p:ext uri="{BB962C8B-B14F-4D97-AF65-F5344CB8AC3E}">
        <p14:creationId xmlns:p14="http://schemas.microsoft.com/office/powerpoint/2010/main" val="265028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jekt pre obsah 6" descr="Obrázok, na ktorom je vonkajšie, obloha, osoba, niekoľko&#10;&#10;Automaticky generovaný popis">
            <a:extLst>
              <a:ext uri="{FF2B5EF4-FFF2-40B4-BE49-F238E27FC236}">
                <a16:creationId xmlns:a16="http://schemas.microsoft.com/office/drawing/2014/main" id="{D7C9715E-642B-44BD-9D06-B05277CCF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r="1324"/>
          <a:stretch/>
        </p:blipFill>
        <p:spPr>
          <a:xfrm>
            <a:off x="3272292" y="-2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49E672-3C80-4F96-B630-7D9DA738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endParaRPr lang="sk-SK" sz="2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695FFA5-85F1-EBCB-C130-DD5C463F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 október 1921</a:t>
            </a:r>
          </a:p>
          <a:p>
            <a:pPr marL="0" indent="0" algn="ctr">
              <a:buNone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založenie Medzinárodnej federácie ženských športov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39566CB-9D4D-4F80-BAE9-DE47ACBF910D}"/>
              </a:ext>
            </a:extLst>
          </p:cNvPr>
          <p:cNvSpPr txBox="1"/>
          <p:nvPr/>
        </p:nvSpPr>
        <p:spPr>
          <a:xfrm>
            <a:off x="10007029" y="6431623"/>
            <a:ext cx="3102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atlasobscura.com</a:t>
            </a:r>
          </a:p>
        </p:txBody>
      </p:sp>
    </p:spTree>
    <p:extLst>
      <p:ext uri="{BB962C8B-B14F-4D97-AF65-F5344CB8AC3E}">
        <p14:creationId xmlns:p14="http://schemas.microsoft.com/office/powerpoint/2010/main" val="376909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85642B-5C6A-4AD5-9B6A-3C2F142C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Matylda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Pálfyová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jekt pre obsah 4" descr="Obrázok, na ktorom je text, vonkajšie, osoba&#10;&#10;Automaticky generovaný popis">
            <a:extLst>
              <a:ext uri="{FF2B5EF4-FFF2-40B4-BE49-F238E27FC236}">
                <a16:creationId xmlns:a16="http://schemas.microsoft.com/office/drawing/2014/main" id="{FE189331-DBA8-46BA-A363-C6F2A3C9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40096" b="-2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9D891C2-12E6-4C50-9C86-317A1EA617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r="2" b="2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D511EA-D1C8-1C3F-03C9-15DC6377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1912 – 1944</a:t>
            </a:r>
          </a:p>
          <a:p>
            <a:pPr marL="0" indent="0" algn="ctr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prvá slovenská olympionička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6BB8AC8-8688-4E3C-83A7-CF3DDE47CA89}"/>
              </a:ext>
            </a:extLst>
          </p:cNvPr>
          <p:cNvSpPr txBox="1"/>
          <p:nvPr/>
        </p:nvSpPr>
        <p:spPr>
          <a:xfrm>
            <a:off x="549871" y="6472719"/>
            <a:ext cx="329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prvezeny.sk; zena.pluska.sk</a:t>
            </a:r>
          </a:p>
        </p:txBody>
      </p:sp>
    </p:spTree>
    <p:extLst>
      <p:ext uri="{BB962C8B-B14F-4D97-AF65-F5344CB8AC3E}">
        <p14:creationId xmlns:p14="http://schemas.microsoft.com/office/powerpoint/2010/main" val="129735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215</Words>
  <Application>Microsoft Office PowerPoint</Application>
  <PresentationFormat>Širokouhlá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História športu žien</vt:lpstr>
      <vt:lpstr>Prezentácia programu PowerPoint</vt:lpstr>
      <vt:lpstr>Prezentácia programu PowerPoint</vt:lpstr>
      <vt:lpstr>Prezentácia programu PowerPoint</vt:lpstr>
      <vt:lpstr>Prezentácia programu PowerPoint</vt:lpstr>
      <vt:lpstr>prelom 19. a 20. storočia</vt:lpstr>
      <vt:lpstr>od konca 19. storočia po prvú polovicu 20. storočia</vt:lpstr>
      <vt:lpstr>Prezentácia programu PowerPoint</vt:lpstr>
      <vt:lpstr>Matylda Pálfyová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športu žien</dc:title>
  <dc:creator>Mlyneková Barbora</dc:creator>
  <cp:lastModifiedBy>Mlyneková Barbora</cp:lastModifiedBy>
  <cp:revision>9</cp:revision>
  <dcterms:created xsi:type="dcterms:W3CDTF">2022-11-05T08:09:49Z</dcterms:created>
  <dcterms:modified xsi:type="dcterms:W3CDTF">2022-11-07T20:25:39Z</dcterms:modified>
</cp:coreProperties>
</file>